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 id="259" r:id="rId3"/>
    <p:sldId id="262" r:id="rId4"/>
    <p:sldId id="261" r:id="rId5"/>
    <p:sldId id="263" r:id="rId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1998"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42C742-0C8C-4902-A218-5AF1C8D4D4E3}"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D4ED7-81A8-41FE-9B22-6FE35ED55D40}" type="slidenum">
              <a:rPr lang="en-GB" smtClean="0"/>
              <a:t>‹#›</a:t>
            </a:fld>
            <a:endParaRPr lang="en-GB"/>
          </a:p>
        </p:txBody>
      </p:sp>
    </p:spTree>
    <p:extLst>
      <p:ext uri="{BB962C8B-B14F-4D97-AF65-F5344CB8AC3E}">
        <p14:creationId xmlns:p14="http://schemas.microsoft.com/office/powerpoint/2010/main" val="2741262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42C742-0C8C-4902-A218-5AF1C8D4D4E3}"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D4ED7-81A8-41FE-9B22-6FE35ED55D40}" type="slidenum">
              <a:rPr lang="en-GB" smtClean="0"/>
              <a:t>‹#›</a:t>
            </a:fld>
            <a:endParaRPr lang="en-GB"/>
          </a:p>
        </p:txBody>
      </p:sp>
    </p:spTree>
    <p:extLst>
      <p:ext uri="{BB962C8B-B14F-4D97-AF65-F5344CB8AC3E}">
        <p14:creationId xmlns:p14="http://schemas.microsoft.com/office/powerpoint/2010/main" val="3567404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42C742-0C8C-4902-A218-5AF1C8D4D4E3}"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D4ED7-81A8-41FE-9B22-6FE35ED55D40}" type="slidenum">
              <a:rPr lang="en-GB" smtClean="0"/>
              <a:t>‹#›</a:t>
            </a:fld>
            <a:endParaRPr lang="en-GB"/>
          </a:p>
        </p:txBody>
      </p:sp>
    </p:spTree>
    <p:extLst>
      <p:ext uri="{BB962C8B-B14F-4D97-AF65-F5344CB8AC3E}">
        <p14:creationId xmlns:p14="http://schemas.microsoft.com/office/powerpoint/2010/main" val="38774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42C742-0C8C-4902-A218-5AF1C8D4D4E3}"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D4ED7-81A8-41FE-9B22-6FE35ED55D40}" type="slidenum">
              <a:rPr lang="en-GB" smtClean="0"/>
              <a:t>‹#›</a:t>
            </a:fld>
            <a:endParaRPr lang="en-GB"/>
          </a:p>
        </p:txBody>
      </p:sp>
    </p:spTree>
    <p:extLst>
      <p:ext uri="{BB962C8B-B14F-4D97-AF65-F5344CB8AC3E}">
        <p14:creationId xmlns:p14="http://schemas.microsoft.com/office/powerpoint/2010/main" val="88962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2C742-0C8C-4902-A218-5AF1C8D4D4E3}"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D4ED7-81A8-41FE-9B22-6FE35ED55D40}" type="slidenum">
              <a:rPr lang="en-GB" smtClean="0"/>
              <a:t>‹#›</a:t>
            </a:fld>
            <a:endParaRPr lang="en-GB"/>
          </a:p>
        </p:txBody>
      </p:sp>
    </p:spTree>
    <p:extLst>
      <p:ext uri="{BB962C8B-B14F-4D97-AF65-F5344CB8AC3E}">
        <p14:creationId xmlns:p14="http://schemas.microsoft.com/office/powerpoint/2010/main" val="10959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42C742-0C8C-4902-A218-5AF1C8D4D4E3}" type="datetimeFigureOut">
              <a:rPr lang="en-GB" smtClean="0"/>
              <a:t>07/10/2022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4D4ED7-81A8-41FE-9B22-6FE35ED55D40}" type="slidenum">
              <a:rPr lang="en-GB" smtClean="0"/>
              <a:t>‹#›</a:t>
            </a:fld>
            <a:endParaRPr lang="en-GB"/>
          </a:p>
        </p:txBody>
      </p:sp>
    </p:spTree>
    <p:extLst>
      <p:ext uri="{BB962C8B-B14F-4D97-AF65-F5344CB8AC3E}">
        <p14:creationId xmlns:p14="http://schemas.microsoft.com/office/powerpoint/2010/main" val="321880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42C742-0C8C-4902-A218-5AF1C8D4D4E3}" type="datetimeFigureOut">
              <a:rPr lang="en-GB" smtClean="0"/>
              <a:t>07/10/2022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4D4ED7-81A8-41FE-9B22-6FE35ED55D40}" type="slidenum">
              <a:rPr lang="en-GB" smtClean="0"/>
              <a:t>‹#›</a:t>
            </a:fld>
            <a:endParaRPr lang="en-GB"/>
          </a:p>
        </p:txBody>
      </p:sp>
    </p:spTree>
    <p:extLst>
      <p:ext uri="{BB962C8B-B14F-4D97-AF65-F5344CB8AC3E}">
        <p14:creationId xmlns:p14="http://schemas.microsoft.com/office/powerpoint/2010/main" val="134632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42C742-0C8C-4902-A218-5AF1C8D4D4E3}" type="datetimeFigureOut">
              <a:rPr lang="en-GB" smtClean="0"/>
              <a:t>07/10/2022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4D4ED7-81A8-41FE-9B22-6FE35ED55D40}" type="slidenum">
              <a:rPr lang="en-GB" smtClean="0"/>
              <a:t>‹#›</a:t>
            </a:fld>
            <a:endParaRPr lang="en-GB"/>
          </a:p>
        </p:txBody>
      </p:sp>
    </p:spTree>
    <p:extLst>
      <p:ext uri="{BB962C8B-B14F-4D97-AF65-F5344CB8AC3E}">
        <p14:creationId xmlns:p14="http://schemas.microsoft.com/office/powerpoint/2010/main" val="352792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2C742-0C8C-4902-A218-5AF1C8D4D4E3}" type="datetimeFigureOut">
              <a:rPr lang="en-GB" smtClean="0"/>
              <a:t>07/10/2022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4D4ED7-81A8-41FE-9B22-6FE35ED55D40}" type="slidenum">
              <a:rPr lang="en-GB" smtClean="0"/>
              <a:t>‹#›</a:t>
            </a:fld>
            <a:endParaRPr lang="en-GB"/>
          </a:p>
        </p:txBody>
      </p:sp>
    </p:spTree>
    <p:extLst>
      <p:ext uri="{BB962C8B-B14F-4D97-AF65-F5344CB8AC3E}">
        <p14:creationId xmlns:p14="http://schemas.microsoft.com/office/powerpoint/2010/main" val="389972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42C742-0C8C-4902-A218-5AF1C8D4D4E3}" type="datetimeFigureOut">
              <a:rPr lang="en-GB" smtClean="0"/>
              <a:t>07/10/2022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4D4ED7-81A8-41FE-9B22-6FE35ED55D40}" type="slidenum">
              <a:rPr lang="en-GB" smtClean="0"/>
              <a:t>‹#›</a:t>
            </a:fld>
            <a:endParaRPr lang="en-GB"/>
          </a:p>
        </p:txBody>
      </p:sp>
    </p:spTree>
    <p:extLst>
      <p:ext uri="{BB962C8B-B14F-4D97-AF65-F5344CB8AC3E}">
        <p14:creationId xmlns:p14="http://schemas.microsoft.com/office/powerpoint/2010/main" val="421226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42C742-0C8C-4902-A218-5AF1C8D4D4E3}" type="datetimeFigureOut">
              <a:rPr lang="en-GB" smtClean="0"/>
              <a:t>07/10/2022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4D4ED7-81A8-41FE-9B22-6FE35ED55D40}" type="slidenum">
              <a:rPr lang="en-GB" smtClean="0"/>
              <a:t>‹#›</a:t>
            </a:fld>
            <a:endParaRPr lang="en-GB"/>
          </a:p>
        </p:txBody>
      </p:sp>
    </p:spTree>
    <p:extLst>
      <p:ext uri="{BB962C8B-B14F-4D97-AF65-F5344CB8AC3E}">
        <p14:creationId xmlns:p14="http://schemas.microsoft.com/office/powerpoint/2010/main" val="1484935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942C742-0C8C-4902-A218-5AF1C8D4D4E3}" type="datetimeFigureOut">
              <a:rPr lang="en-GB" smtClean="0"/>
              <a:t>07/10/2022</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44D4ED7-81A8-41FE-9B22-6FE35ED55D40}" type="slidenum">
              <a:rPr lang="en-GB" smtClean="0"/>
              <a:t>‹#›</a:t>
            </a:fld>
            <a:endParaRPr lang="en-GB"/>
          </a:p>
        </p:txBody>
      </p:sp>
    </p:spTree>
    <p:extLst>
      <p:ext uri="{BB962C8B-B14F-4D97-AF65-F5344CB8AC3E}">
        <p14:creationId xmlns:p14="http://schemas.microsoft.com/office/powerpoint/2010/main" val="26396822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2647" t="19444" r="28591" b="10648"/>
          <a:stretch/>
        </p:blipFill>
        <p:spPr>
          <a:xfrm>
            <a:off x="0" y="0"/>
            <a:ext cx="6858000" cy="9144000"/>
          </a:xfrm>
          <a:prstGeom prst="rect">
            <a:avLst/>
          </a:prstGeom>
        </p:spPr>
      </p:pic>
    </p:spTree>
    <p:extLst>
      <p:ext uri="{BB962C8B-B14F-4D97-AF65-F5344CB8AC3E}">
        <p14:creationId xmlns:p14="http://schemas.microsoft.com/office/powerpoint/2010/main" val="3258155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19" y="-359831"/>
            <a:ext cx="5915025" cy="1767417"/>
          </a:xfrm>
        </p:spPr>
        <p:txBody>
          <a:bodyPr>
            <a:normAutofit/>
          </a:bodyPr>
          <a:lstStyle/>
          <a:p>
            <a:pPr algn="ctr"/>
            <a:r>
              <a:rPr lang="en-GB" sz="6600" b="1" i="1" u="sng" smtClean="0">
                <a:latin typeface="Monotype Corsiva" panose="03010101010201010101" pitchFamily="66" charset="0"/>
              </a:rPr>
              <a:t>Punimi i par</a:t>
            </a:r>
            <a:r>
              <a:rPr lang="en-GB" sz="6600" b="1" i="1" u="sng">
                <a:latin typeface="Monotype Corsiva" panose="03010101010201010101" pitchFamily="66" charset="0"/>
              </a:rPr>
              <a:t>ë</a:t>
            </a:r>
            <a:endParaRPr lang="en-GB" sz="6600" b="1" i="1" u="sng">
              <a:latin typeface="Monotype Corsiva" panose="03010101010201010101"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914398"/>
            <a:ext cx="6028267" cy="8037689"/>
          </a:xfrm>
          <a:prstGeom prst="rect">
            <a:avLst/>
          </a:prstGeom>
        </p:spPr>
      </p:pic>
    </p:spTree>
    <p:extLst>
      <p:ext uri="{BB962C8B-B14F-4D97-AF65-F5344CB8AC3E}">
        <p14:creationId xmlns:p14="http://schemas.microsoft.com/office/powerpoint/2010/main" val="67195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1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938" y="80388"/>
            <a:ext cx="4836630" cy="6175269"/>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189917" y="6446874"/>
            <a:ext cx="6582671" cy="2523768"/>
          </a:xfrm>
          <a:prstGeom prst="rect">
            <a:avLst/>
          </a:prstGeom>
        </p:spPr>
        <p:txBody>
          <a:bodyPr wrap="square">
            <a:spAutoFit/>
          </a:bodyPr>
          <a:lstStyle/>
          <a:p>
            <a:r>
              <a:rPr lang="en-GB" sz="1450" b="1" i="1" smtClean="0"/>
              <a:t>    Ky punim </a:t>
            </a:r>
            <a:r>
              <a:rPr lang="en-GB" sz="1450" b="1" i="1" smtClean="0"/>
              <a:t>është një vizatim i realizuar me teknikën e dritëhijes. Këtu paraqitet pamja e kampit famëkeq t</a:t>
            </a:r>
            <a:r>
              <a:rPr lang="en-GB" sz="1450" b="1" i="1"/>
              <a:t>ë</a:t>
            </a:r>
            <a:r>
              <a:rPr lang="en-GB" sz="1450" b="1" i="1" smtClean="0"/>
              <a:t> Auschiwtz-Birkenaut. </a:t>
            </a:r>
            <a:r>
              <a:rPr lang="en-GB" sz="1450" i="1" smtClean="0"/>
              <a:t>Teksa shihet me vëmendje punimi dallohet sfondi i errët dhe i zymtë, i mbuluar nga ngjyrat e errëta, të cilat ngjallin mërzi. Detajet si tymi që del nga oxhakët e krematorëve, trau gjysmë i ngritur apo shinat e trenave që bashkohen të gjitha në hyrjen e kampit, të japin një ide të qartë për madhështinë e tmerrshme të tij. Detaji dhe qendra e interesit është figura e vogëlushes që rri para hyrjes, e vetmja figurë me ngjyra në këtë tablo. Ky personazh është marrë nga filmi i mirënjohur “Lista e Shindlerit”. </a:t>
            </a:r>
            <a:r>
              <a:rPr lang="en-GB" sz="1450" b="1" i="1" smtClean="0"/>
              <a:t>Vajza e veshur me të kuqe, e vetmja ngjyrë në këtë trishtim, përfaqëson pafajësinë e njerëzve e sidomos të f</a:t>
            </a:r>
            <a:r>
              <a:rPr lang="en-GB" sz="1450" b="1" i="1"/>
              <a:t>ë</a:t>
            </a:r>
            <a:r>
              <a:rPr lang="en-GB" sz="1450" b="1" i="1" smtClean="0"/>
              <a:t>mijëve përpara kësaj makinerie të madhe vrasëse. Gjishtashtu, ngjyra e kuqe në figurën e saj përfaqëson dhe ngjyrën tone kombëtare. </a:t>
            </a:r>
            <a:endParaRPr lang="en-GB" sz="1450" b="1" i="1"/>
          </a:p>
        </p:txBody>
      </p:sp>
    </p:spTree>
    <p:extLst>
      <p:ext uri="{BB962C8B-B14F-4D97-AF65-F5344CB8AC3E}">
        <p14:creationId xmlns:p14="http://schemas.microsoft.com/office/powerpoint/2010/main" val="114018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19" y="-359831"/>
            <a:ext cx="5915025" cy="1767417"/>
          </a:xfrm>
        </p:spPr>
        <p:txBody>
          <a:bodyPr>
            <a:normAutofit/>
          </a:bodyPr>
          <a:lstStyle/>
          <a:p>
            <a:pPr algn="ctr"/>
            <a:r>
              <a:rPr lang="en-GB" sz="6600" b="1" i="1" u="sng" smtClean="0">
                <a:latin typeface="Monotype Corsiva" panose="03010101010201010101" pitchFamily="66" charset="0"/>
              </a:rPr>
              <a:t>Punimi i dytë</a:t>
            </a:r>
            <a:endParaRPr lang="en-GB" sz="6600" b="1" i="1" u="sng">
              <a:latin typeface="Monotype Corsiva" panose="03010101010201010101"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40" y="1134533"/>
            <a:ext cx="6217182" cy="7886700"/>
          </a:xfrm>
          <a:prstGeom prst="rect">
            <a:avLst/>
          </a:prstGeom>
        </p:spPr>
      </p:pic>
    </p:spTree>
    <p:extLst>
      <p:ext uri="{BB962C8B-B14F-4D97-AF65-F5344CB8AC3E}">
        <p14:creationId xmlns:p14="http://schemas.microsoft.com/office/powerpoint/2010/main" val="3770550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37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9865" y="227945"/>
            <a:ext cx="4252916" cy="5394963"/>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204988" y="5872951"/>
            <a:ext cx="6582671" cy="3093154"/>
          </a:xfrm>
          <a:prstGeom prst="rect">
            <a:avLst/>
          </a:prstGeom>
        </p:spPr>
        <p:txBody>
          <a:bodyPr wrap="square">
            <a:spAutoFit/>
          </a:bodyPr>
          <a:lstStyle/>
          <a:p>
            <a:r>
              <a:rPr lang="en-GB" sz="1500" b="1" i="1" smtClean="0"/>
              <a:t>    Ky punim </a:t>
            </a:r>
            <a:r>
              <a:rPr lang="en-GB" sz="1500" b="1" i="1" smtClean="0"/>
              <a:t>është një poster i realizuar n</a:t>
            </a:r>
            <a:r>
              <a:rPr lang="en-GB" sz="1500" b="1" i="1" smtClean="0"/>
              <a:t>ë lidhje me tematikë</a:t>
            </a:r>
            <a:r>
              <a:rPr lang="en-GB" sz="1500" b="1" i="1" smtClean="0"/>
              <a:t>n e kampeve. K</a:t>
            </a:r>
            <a:r>
              <a:rPr lang="en-GB" sz="1500" b="1" i="1" smtClean="0"/>
              <a:t>ëtu paraqitet uniforma e një koloneli gjerman të forcave SS (e improvizuar nga konkurenti), të cilat kontrollonin kampet dhe ishin besnike të përbetuara të Hitlerit. </a:t>
            </a:r>
            <a:r>
              <a:rPr lang="en-GB" sz="1500" i="1" smtClean="0"/>
              <a:t>Gjermanët gjithnjë mburreshin për uniformat e tyre të hijshme dhe me të drejtë, sepse ato ishin prodhuar nga firma e mirënjohur “Hugo Boss”. Megjithatë, kjo uniformë është sa e hijshme aq edhe e frikshme për ata që kanë qenë nën thundrat e nazistëve. Ngjyra e zezë, medaljet dhe dekoratat e shumta, fasha e kuqe me kryqin e kthyer, rripi prej lëkure, ku mbahej arma e dorezat, të ngjallin tmerr, por njëkohësisht imponojnë edhe një ndjenjë respekti nga frika. </a:t>
            </a:r>
            <a:r>
              <a:rPr lang="en-GB" sz="1500" b="1" i="1" smtClean="0">
                <a:solidFill>
                  <a:srgbClr val="0070C0"/>
                </a:solidFill>
              </a:rPr>
              <a:t>Detaji më i rëndësishëm është uniforma në dorën e majtë. Ajo është uniforma e një të burgosuri shqiptar, ku është stampuar numri personal dhe trekëndeshi me shqiponjën, për të dalluar etninë. Pa dyshim, asnjë uniformë tjetër nuk mund t’u shkonte më mirë nazistëve, këtyre apostujve të vdekjes. </a:t>
            </a:r>
          </a:p>
        </p:txBody>
      </p:sp>
    </p:spTree>
    <p:extLst>
      <p:ext uri="{BB962C8B-B14F-4D97-AF65-F5344CB8AC3E}">
        <p14:creationId xmlns:p14="http://schemas.microsoft.com/office/powerpoint/2010/main" val="971061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360</Words>
  <Application>Microsoft Office PowerPoint</Application>
  <PresentationFormat>On-screen Show (4:3)</PresentationFormat>
  <Paragraphs>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Monotype Corsiva</vt:lpstr>
      <vt:lpstr>Office Theme</vt:lpstr>
      <vt:lpstr>PowerPoint Presentation</vt:lpstr>
      <vt:lpstr>Punimi i parë</vt:lpstr>
      <vt:lpstr>PowerPoint Presentation</vt:lpstr>
      <vt:lpstr>Punimi i dytë</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cp:revision>
  <dcterms:created xsi:type="dcterms:W3CDTF">2022-10-06T23:33:26Z</dcterms:created>
  <dcterms:modified xsi:type="dcterms:W3CDTF">2022-10-07T00:19:55Z</dcterms:modified>
</cp:coreProperties>
</file>